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114"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A85321B8-2AFD-4C0A-9F56-55D059A8EDD9}" type="datetimeFigureOut">
              <a:rPr lang="en-IN" smtClean="0"/>
              <a:t>11-06-2020</a:t>
            </a:fld>
            <a:endParaRPr lang="en-IN"/>
          </a:p>
        </p:txBody>
      </p:sp>
      <p:sp>
        <p:nvSpPr>
          <p:cNvPr id="16" name="Slide Number Placeholder 15"/>
          <p:cNvSpPr>
            <a:spLocks noGrp="1"/>
          </p:cNvSpPr>
          <p:nvPr>
            <p:ph type="sldNum" sz="quarter" idx="11"/>
          </p:nvPr>
        </p:nvSpPr>
        <p:spPr/>
        <p:txBody>
          <a:bodyPr/>
          <a:lstStyle/>
          <a:p>
            <a:fld id="{1B67D4EE-EC54-4F30-AFAD-B66A90F519BD}" type="slidenum">
              <a:rPr lang="en-IN" smtClean="0"/>
              <a:t>‹#›</a:t>
            </a:fld>
            <a:endParaRPr lang="en-IN"/>
          </a:p>
        </p:txBody>
      </p:sp>
      <p:sp>
        <p:nvSpPr>
          <p:cNvPr id="17" name="Footer Placeholder 16"/>
          <p:cNvSpPr>
            <a:spLocks noGrp="1"/>
          </p:cNvSpPr>
          <p:nvPr>
            <p:ph type="ftr" sz="quarter" idx="12"/>
          </p:nvPr>
        </p:nvSpPr>
        <p:spPr/>
        <p:txBody>
          <a:bodyPr/>
          <a:lstStyle/>
          <a:p>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5321B8-2AFD-4C0A-9F56-55D059A8EDD9}" type="datetimeFigureOut">
              <a:rPr lang="en-IN" smtClean="0"/>
              <a:t>11-06-2020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67D4EE-EC54-4F30-AFAD-B66A90F519BD}"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5321B8-2AFD-4C0A-9F56-55D059A8EDD9}" type="datetimeFigureOut">
              <a:rPr lang="en-IN" smtClean="0"/>
              <a:t>11-06-2020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67D4EE-EC54-4F30-AFAD-B66A90F519BD}"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A85321B8-2AFD-4C0A-9F56-55D059A8EDD9}" type="datetimeFigureOut">
              <a:rPr lang="en-IN" smtClean="0"/>
              <a:t>11-06-2020</a:t>
            </a:fld>
            <a:endParaRPr lang="en-IN"/>
          </a:p>
        </p:txBody>
      </p:sp>
      <p:sp>
        <p:nvSpPr>
          <p:cNvPr id="15" name="Slide Number Placeholder 14"/>
          <p:cNvSpPr>
            <a:spLocks noGrp="1"/>
          </p:cNvSpPr>
          <p:nvPr>
            <p:ph type="sldNum" sz="quarter" idx="15"/>
          </p:nvPr>
        </p:nvSpPr>
        <p:spPr/>
        <p:txBody>
          <a:bodyPr/>
          <a:lstStyle>
            <a:lvl1pPr algn="ctr">
              <a:defRPr/>
            </a:lvl1pPr>
          </a:lstStyle>
          <a:p>
            <a:fld id="{1B67D4EE-EC54-4F30-AFAD-B66A90F519BD}" type="slidenum">
              <a:rPr lang="en-IN" smtClean="0"/>
              <a:t>‹#›</a:t>
            </a:fld>
            <a:endParaRPr lang="en-IN"/>
          </a:p>
        </p:txBody>
      </p:sp>
      <p:sp>
        <p:nvSpPr>
          <p:cNvPr id="16" name="Footer Placeholder 15"/>
          <p:cNvSpPr>
            <a:spLocks noGrp="1"/>
          </p:cNvSpPr>
          <p:nvPr>
            <p:ph type="ftr" sz="quarter" idx="16"/>
          </p:nvPr>
        </p:nvSpPr>
        <p:spPr/>
        <p:txBody>
          <a:bodyPr/>
          <a:lstStyle/>
          <a:p>
            <a:endParaRPr lang="en-IN"/>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85321B8-2AFD-4C0A-9F56-55D059A8EDD9}" type="datetimeFigureOut">
              <a:rPr lang="en-IN" smtClean="0"/>
              <a:t>11-06-2020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67D4EE-EC54-4F30-AFAD-B66A90F519BD}" type="slidenum">
              <a:rPr lang="en-IN" smtClean="0"/>
              <a:t>‹#›</a:t>
            </a:fld>
            <a:endParaRPr lang="en-IN"/>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85321B8-2AFD-4C0A-9F56-55D059A8EDD9}" type="datetimeFigureOut">
              <a:rPr lang="en-IN" smtClean="0"/>
              <a:t>11-06-2020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67D4EE-EC54-4F30-AFAD-B66A90F519BD}" type="slidenum">
              <a:rPr lang="en-IN" smtClean="0"/>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B67D4EE-EC54-4F30-AFAD-B66A90F519BD}" type="slidenum">
              <a:rPr lang="en-IN" smtClean="0"/>
              <a:t>‹#›</a:t>
            </a:fld>
            <a:endParaRPr lang="en-IN"/>
          </a:p>
        </p:txBody>
      </p:sp>
      <p:sp>
        <p:nvSpPr>
          <p:cNvPr id="8" name="Footer Placeholder 7"/>
          <p:cNvSpPr>
            <a:spLocks noGrp="1"/>
          </p:cNvSpPr>
          <p:nvPr>
            <p:ph type="ftr" sz="quarter" idx="11"/>
          </p:nvPr>
        </p:nvSpPr>
        <p:spPr/>
        <p:txBody>
          <a:bodyPr/>
          <a:lstStyle/>
          <a:p>
            <a:endParaRPr lang="en-IN"/>
          </a:p>
        </p:txBody>
      </p:sp>
      <p:sp>
        <p:nvSpPr>
          <p:cNvPr id="7" name="Date Placeholder 6"/>
          <p:cNvSpPr>
            <a:spLocks noGrp="1"/>
          </p:cNvSpPr>
          <p:nvPr>
            <p:ph type="dt" sz="half" idx="10"/>
          </p:nvPr>
        </p:nvSpPr>
        <p:spPr/>
        <p:txBody>
          <a:bodyPr/>
          <a:lstStyle/>
          <a:p>
            <a:fld id="{A85321B8-2AFD-4C0A-9F56-55D059A8EDD9}" type="datetimeFigureOut">
              <a:rPr lang="en-IN" smtClean="0"/>
              <a:t>11-06-2020</a:t>
            </a:fld>
            <a:endParaRPr lang="en-IN"/>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85321B8-2AFD-4C0A-9F56-55D059A8EDD9}" type="datetimeFigureOut">
              <a:rPr lang="en-IN" smtClean="0"/>
              <a:t>11-06-2020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B67D4EE-EC54-4F30-AFAD-B66A90F519BD}" type="slidenum">
              <a:rPr lang="en-IN" smtClean="0"/>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5321B8-2AFD-4C0A-9F56-55D059A8EDD9}" type="datetimeFigureOut">
              <a:rPr lang="en-IN" smtClean="0"/>
              <a:t>11-06-2020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B67D4EE-EC54-4F30-AFAD-B66A90F519BD}"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85321B8-2AFD-4C0A-9F56-55D059A8EDD9}" type="datetimeFigureOut">
              <a:rPr lang="en-IN" smtClean="0"/>
              <a:t>11-06-2020</a:t>
            </a:fld>
            <a:endParaRPr lang="en-IN"/>
          </a:p>
        </p:txBody>
      </p:sp>
      <p:sp>
        <p:nvSpPr>
          <p:cNvPr id="9" name="Slide Number Placeholder 8"/>
          <p:cNvSpPr>
            <a:spLocks noGrp="1"/>
          </p:cNvSpPr>
          <p:nvPr>
            <p:ph type="sldNum" sz="quarter" idx="15"/>
          </p:nvPr>
        </p:nvSpPr>
        <p:spPr/>
        <p:txBody>
          <a:bodyPr/>
          <a:lstStyle/>
          <a:p>
            <a:fld id="{1B67D4EE-EC54-4F30-AFAD-B66A90F519BD}" type="slidenum">
              <a:rPr lang="en-IN" smtClean="0"/>
              <a:t>‹#›</a:t>
            </a:fld>
            <a:endParaRPr lang="en-IN"/>
          </a:p>
        </p:txBody>
      </p:sp>
      <p:sp>
        <p:nvSpPr>
          <p:cNvPr id="10" name="Footer Placeholder 9"/>
          <p:cNvSpPr>
            <a:spLocks noGrp="1"/>
          </p:cNvSpPr>
          <p:nvPr>
            <p:ph type="ftr" sz="quarter" idx="16"/>
          </p:nvPr>
        </p:nvSpPr>
        <p:spPr/>
        <p:txBody>
          <a:bodyPr/>
          <a:lstStyle/>
          <a:p>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A85321B8-2AFD-4C0A-9F56-55D059A8EDD9}" type="datetimeFigureOut">
              <a:rPr lang="en-IN" smtClean="0"/>
              <a:t>11-06-2020</a:t>
            </a:fld>
            <a:endParaRPr lang="en-IN"/>
          </a:p>
        </p:txBody>
      </p:sp>
      <p:sp>
        <p:nvSpPr>
          <p:cNvPr id="9" name="Slide Number Placeholder 8"/>
          <p:cNvSpPr>
            <a:spLocks noGrp="1"/>
          </p:cNvSpPr>
          <p:nvPr>
            <p:ph type="sldNum" sz="quarter" idx="11"/>
          </p:nvPr>
        </p:nvSpPr>
        <p:spPr/>
        <p:txBody>
          <a:bodyPr/>
          <a:lstStyle/>
          <a:p>
            <a:fld id="{1B67D4EE-EC54-4F30-AFAD-B66A90F519BD}" type="slidenum">
              <a:rPr lang="en-IN" smtClean="0"/>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85321B8-2AFD-4C0A-9F56-55D059A8EDD9}" type="datetimeFigureOut">
              <a:rPr lang="en-IN" smtClean="0"/>
              <a:t>11-06-2020</a:t>
            </a:fld>
            <a:endParaRPr lang="en-IN"/>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IN"/>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B67D4EE-EC54-4F30-AFAD-B66A90F519BD}" type="slidenum">
              <a:rPr lang="en-IN" smtClean="0"/>
              <a:t>‹#›</a:t>
            </a:fld>
            <a:endParaRPr lang="en-IN"/>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980728"/>
            <a:ext cx="8305800" cy="5328592"/>
          </a:xfrm>
        </p:spPr>
        <p:txBody>
          <a:bodyPr/>
          <a:lstStyle/>
          <a:p>
            <a:pPr algn="just"/>
            <a:r>
              <a:rPr lang="en-IN" sz="2400" dirty="0"/>
              <a:t>MSME’s contribute around 49 percent to the country’s exports. </a:t>
            </a:r>
            <a:r>
              <a:rPr lang="en-IN" sz="2400" dirty="0" smtClean="0"/>
              <a:t>The GoI has enhanced this </a:t>
            </a:r>
            <a:r>
              <a:rPr lang="en-IN" sz="2400" dirty="0"/>
              <a:t>target </a:t>
            </a:r>
            <a:r>
              <a:rPr lang="en-IN" sz="2400" dirty="0" smtClean="0"/>
              <a:t>to </a:t>
            </a:r>
            <a:r>
              <a:rPr lang="en-IN" sz="2400" dirty="0"/>
              <a:t>60 percent </a:t>
            </a:r>
            <a:r>
              <a:rPr lang="en-IN" sz="2400" dirty="0" smtClean="0"/>
              <a:t>considering the export potential. </a:t>
            </a:r>
            <a:r>
              <a:rPr lang="en-IN" sz="2400" dirty="0"/>
              <a:t>For that to fructify MSMEs in the country must understand the needs of the foreign market and design their products accordingly to be able to increase the sector’s share in India's exports to around </a:t>
            </a:r>
            <a:r>
              <a:rPr lang="en-IN" sz="2400" dirty="0" smtClean="0"/>
              <a:t>60 Percent.</a:t>
            </a:r>
          </a:p>
          <a:p>
            <a:pPr algn="just"/>
            <a:r>
              <a:rPr lang="en-IN" sz="2400" dirty="0">
                <a:solidFill>
                  <a:srgbClr val="FF0000"/>
                </a:solidFill>
              </a:rPr>
              <a:t> </a:t>
            </a:r>
            <a:br>
              <a:rPr lang="en-IN" sz="2400" dirty="0">
                <a:solidFill>
                  <a:srgbClr val="FF0000"/>
                </a:solidFill>
              </a:rPr>
            </a:br>
            <a:r>
              <a:rPr lang="en-IN" sz="2400" b="1" dirty="0">
                <a:solidFill>
                  <a:schemeClr val="bg1"/>
                </a:solidFill>
              </a:rPr>
              <a:t>Mr. TS </a:t>
            </a:r>
            <a:r>
              <a:rPr lang="en-IN" sz="2400" b="1" dirty="0" err="1">
                <a:solidFill>
                  <a:schemeClr val="bg1"/>
                </a:solidFill>
              </a:rPr>
              <a:t>Chandrashekar</a:t>
            </a:r>
            <a:r>
              <a:rPr lang="en-IN" sz="2400" b="1" dirty="0">
                <a:solidFill>
                  <a:schemeClr val="bg1"/>
                </a:solidFill>
              </a:rPr>
              <a:t>, an International Trade Specialist </a:t>
            </a:r>
            <a:r>
              <a:rPr lang="en-IN" sz="2400" dirty="0"/>
              <a:t>will provide leads as to how MSMEs can look at global markets to not only </a:t>
            </a:r>
            <a:r>
              <a:rPr lang="en-IN" sz="2400" dirty="0" smtClean="0"/>
              <a:t>look for </a:t>
            </a:r>
            <a:r>
              <a:rPr lang="en-IN" sz="2400" dirty="0"/>
              <a:t>business opportunities but also look at embedding innovation and quality into their </a:t>
            </a:r>
            <a:r>
              <a:rPr lang="en-IN" sz="2400" dirty="0" smtClean="0"/>
              <a:t>businesses so that the target of 60 Percent can be achieved with ease.</a:t>
            </a:r>
            <a:endParaRPr lang="en-IN" dirty="0"/>
          </a:p>
        </p:txBody>
      </p:sp>
      <p:sp>
        <p:nvSpPr>
          <p:cNvPr id="2" name="Title 1"/>
          <p:cNvSpPr>
            <a:spLocks noGrp="1"/>
          </p:cNvSpPr>
          <p:nvPr>
            <p:ph type="ctrTitle"/>
          </p:nvPr>
        </p:nvSpPr>
        <p:spPr>
          <a:xfrm>
            <a:off x="395536" y="332656"/>
            <a:ext cx="8305800" cy="648072"/>
          </a:xfrm>
        </p:spPr>
        <p:txBody>
          <a:bodyPr/>
          <a:lstStyle/>
          <a:p>
            <a:r>
              <a:rPr lang="en-IN" dirty="0">
                <a:effectLst/>
              </a:rPr>
              <a:t/>
            </a:r>
            <a:br>
              <a:rPr lang="en-IN" dirty="0">
                <a:effectLst/>
              </a:rPr>
            </a:br>
            <a:endParaRPr lang="en-IN" dirty="0"/>
          </a:p>
        </p:txBody>
      </p:sp>
      <p:pic>
        <p:nvPicPr>
          <p:cNvPr id="1026" name="Picture 2" descr="C:\Users\Admin-3\Desktop\LUB\LUB Logo\LUB Logo downloade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14214" y="332656"/>
            <a:ext cx="638178" cy="648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478965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TotalTime>
  <Words>61</Words>
  <Application>Microsoft Office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Paper</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Admin-3</dc:creator>
  <cp:lastModifiedBy>acer</cp:lastModifiedBy>
  <cp:revision>7</cp:revision>
  <dcterms:created xsi:type="dcterms:W3CDTF">2020-06-11T06:02:09Z</dcterms:created>
  <dcterms:modified xsi:type="dcterms:W3CDTF">2020-06-11T09:09:57Z</dcterms:modified>
</cp:coreProperties>
</file>